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6351" r:id="rId1"/>
  </p:sldMasterIdLst>
  <p:notesMasterIdLst>
    <p:notesMasterId r:id="rId11"/>
  </p:notesMasterIdLst>
  <p:sldIdLst>
    <p:sldId id="279" r:id="rId2"/>
    <p:sldId id="280" r:id="rId3"/>
    <p:sldId id="5048" r:id="rId4"/>
    <p:sldId id="282" r:id="rId5"/>
    <p:sldId id="283" r:id="rId6"/>
    <p:sldId id="284" r:id="rId7"/>
    <p:sldId id="285" r:id="rId8"/>
    <p:sldId id="286" r:id="rId9"/>
    <p:sldId id="287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CC66"/>
    <a:srgbClr val="CC00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596" autoAdjust="0"/>
    <p:restoredTop sz="94299" autoAdjust="0"/>
  </p:normalViewPr>
  <p:slideViewPr>
    <p:cSldViewPr>
      <p:cViewPr varScale="1">
        <p:scale>
          <a:sx n="88" d="100"/>
          <a:sy n="88" d="100"/>
        </p:scale>
        <p:origin x="-8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65B3A6-A626-4234-BEB8-81418E266991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952F9-AE52-48CF-A9AD-D4218A58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779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9A4C9923-6FD1-40EB-B84E-3FFA37D5B1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136D48CB-AAC4-4E17-9975-B666CFCDCF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54107101-AE14-4830-9516-C518683674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C2B3C-EDE7-4450-BE5A-33C8808205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2558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69CF0ECC-4AD6-46BB-AA97-2711F06B79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1F1D0A7C-6B84-4FC2-9607-5711D6DB30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166FBDDF-E352-4FBC-9587-584FB56EE1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82C444-E7FE-45F5-AAEE-AB920A243A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8458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430B54D9-08D0-49D6-B678-093D76AA4E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B5944E35-F716-43B6-9AE5-D249A2D04F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C998CCA9-016E-4903-9276-58B104A54B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968C73-6A8A-4D42-B75A-62BE78AB85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022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7ED58063-B25F-455A-88EE-69E5BDCA97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4037C62A-E3E9-43FB-9BDD-6B41985A33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60DA0CD1-5061-43EE-A2A2-3E47BB7B4D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0CA671-559E-4093-A2AD-F6D813775F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2126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7D4EA45D-64AE-49F8-BAFF-C41AB50747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18E7A814-E30A-4A5F-B04F-EB48AAB22B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6E6EB376-8FE5-4587-9462-AD0CC55007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75EC1E-827E-4BB8-AC6E-3B4753A06D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4357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87A83EE7-F779-42D3-B737-559EF16065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CC831F9D-A303-411B-8F1E-CA7DDDE734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5EC1449F-0BBE-4B9B-BB43-1E5C9B2359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DF9E48-390D-42DE-840B-8931EF9B7C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9125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E335CE0C-7D63-4496-92B0-A9A569A172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01D5E47B-CFCD-4DAB-A2EC-C4CF9E9278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1EC41AC5-4B56-4646-999E-50918328DC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3E399-C36C-4D0C-A4EC-F1BCA3F9C5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6501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2A8B551A-B134-4647-9547-F01D50A795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D4D41D1D-0937-47EE-B6AD-C831CB009E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8B0514B1-5FD2-4B42-99A2-F084A54F90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E8AB1-1213-4EAA-AB25-F2342E4181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3517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A607EE4B-6CBE-47C8-81B3-D18A73ADE7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F7D62589-A476-45D1-839B-64F064D545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3FCF1985-69EB-4F0A-B4EF-2052733A9F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C61DD2-2BB2-4C48-9BDF-602A7A3F24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429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08F2E91-3DB0-4A62-9EC2-B6A551BDCD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D74F28E0-5CB1-4989-A417-F51E3B92DC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8CB96A3C-99D1-4C12-BB8A-EA9651CCD1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BBCDA-0F60-4DC1-8A02-1C83B48BC6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439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D8B3BA9F-33ED-4562-B433-C176E32092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7A18647D-598B-4E75-992F-A8BE02A997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336CD2CB-6E81-4AAB-972E-11A1153C53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8A88A-F92C-42F8-9EC6-2694C8D9F0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7146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5A45945B-AE97-4E68-99AB-02A59F8D15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A687C513-17B1-483A-A5F1-D3283D8EFE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53727495-5886-4D49-A868-0C7CDF5800E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DFAD587D-24A2-4877-8A89-1B9D99CF343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8A80DBD8-3DBB-4732-9DBD-6B0A261CF6A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C1086D94-2BDC-4BB1-890B-378D0AB800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8627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352" r:id="rId1"/>
    <p:sldLayoutId id="2147486353" r:id="rId2"/>
    <p:sldLayoutId id="2147486354" r:id="rId3"/>
    <p:sldLayoutId id="2147486355" r:id="rId4"/>
    <p:sldLayoutId id="2147486356" r:id="rId5"/>
    <p:sldLayoutId id="2147486357" r:id="rId6"/>
    <p:sldLayoutId id="2147486358" r:id="rId7"/>
    <p:sldLayoutId id="2147486359" r:id="rId8"/>
    <p:sldLayoutId id="2147486360" r:id="rId9"/>
    <p:sldLayoutId id="2147486361" r:id="rId10"/>
    <p:sldLayoutId id="21474863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xmlns="" id="{B26C16CD-9B67-4C7A-9060-AE9F7EAE7E1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620000" cy="1930400"/>
          </a:xfrm>
        </p:spPr>
        <p:txBody>
          <a:bodyPr/>
          <a:lstStyle/>
          <a:p>
            <a:pPr eaLnBrk="1" hangingPunct="1"/>
            <a:r>
              <a:rPr lang="zh-CN" altLang="en-US" dirty="0">
                <a:solidFill>
                  <a:srgbClr val="030303"/>
                </a:solidFill>
                <a:latin typeface="Roboto"/>
                <a:ea typeface="SimSun" panose="02010600030101010101" pitchFamily="2" charset="-122"/>
              </a:rPr>
              <a:t>爱里没有惧怕 </a:t>
            </a:r>
            <a:r>
              <a:rPr lang="en-US" altLang="zh-CN" dirty="0">
                <a:solidFill>
                  <a:srgbClr val="030303"/>
                </a:solidFill>
                <a:latin typeface="Roboto"/>
                <a:ea typeface="SimSun" panose="02010600030101010101" pitchFamily="2" charset="-122"/>
              </a:rPr>
              <a:t/>
            </a:r>
            <a:br>
              <a:rPr lang="en-US" altLang="zh-CN" dirty="0">
                <a:solidFill>
                  <a:srgbClr val="030303"/>
                </a:solidFill>
                <a:latin typeface="Roboto"/>
                <a:ea typeface="SimSun" panose="02010600030101010101" pitchFamily="2" charset="-122"/>
              </a:rPr>
            </a:br>
            <a:r>
              <a:rPr lang="en-US" altLang="en-US" dirty="0">
                <a:solidFill>
                  <a:srgbClr val="030303"/>
                </a:solidFill>
                <a:latin typeface="Roboto"/>
              </a:rPr>
              <a:t>No Fear In Love</a:t>
            </a:r>
            <a:endParaRPr lang="en-US" altLang="en-US" sz="4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>
            <a:extLst>
              <a:ext uri="{FF2B5EF4-FFF2-40B4-BE49-F238E27FC236}">
                <a16:creationId xmlns:a16="http://schemas.microsoft.com/office/drawing/2014/main" xmlns="" id="{0DEAEF7C-61D6-4B52-8651-42266ED136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381000"/>
            <a:ext cx="8496300" cy="54102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CN" altLang="en-US" sz="3600">
                <a:solidFill>
                  <a:srgbClr val="030303"/>
                </a:solidFill>
                <a:latin typeface="Roboto"/>
                <a:ea typeface="SimSun" panose="02010600030101010101" pitchFamily="2" charset="-122"/>
              </a:rPr>
              <a:t>你住在我们里 </a:t>
            </a:r>
            <a:endParaRPr lang="en-US" altLang="zh-CN" sz="3600">
              <a:solidFill>
                <a:srgbClr val="030303"/>
              </a:solidFill>
              <a:latin typeface="Roboto"/>
              <a:ea typeface="SimSun" panose="02010600030101010101" pitchFamily="2" charset="-122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CN" altLang="en-US" sz="3600">
                <a:solidFill>
                  <a:srgbClr val="030303"/>
                </a:solidFill>
                <a:latin typeface="Roboto"/>
                <a:ea typeface="SimSun" panose="02010600030101010101" pitchFamily="2" charset="-122"/>
              </a:rPr>
              <a:t>雅伟你爱的应许 </a:t>
            </a:r>
            <a:endParaRPr lang="en-US" altLang="zh-CN" sz="3600">
              <a:solidFill>
                <a:srgbClr val="030303"/>
              </a:solidFill>
              <a:latin typeface="Roboto"/>
              <a:ea typeface="SimSun" panose="02010600030101010101" pitchFamily="2" charset="-122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CN" altLang="en-US" sz="3600">
                <a:solidFill>
                  <a:srgbClr val="030303"/>
                </a:solidFill>
                <a:latin typeface="Roboto"/>
                <a:ea typeface="SimSun" panose="02010600030101010101" pitchFamily="2" charset="-122"/>
              </a:rPr>
              <a:t>在心里呼求你 </a:t>
            </a:r>
            <a:endParaRPr lang="en-US" altLang="zh-CN" sz="3600">
              <a:solidFill>
                <a:srgbClr val="030303"/>
              </a:solidFill>
              <a:latin typeface="Roboto"/>
              <a:ea typeface="SimSun" panose="02010600030101010101" pitchFamily="2" charset="-122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CN" altLang="en-US" sz="3600">
                <a:solidFill>
                  <a:srgbClr val="030303"/>
                </a:solidFill>
                <a:latin typeface="Roboto"/>
                <a:ea typeface="SimSun" panose="02010600030101010101" pitchFamily="2" charset="-122"/>
              </a:rPr>
              <a:t>在你爱里没畏惧</a:t>
            </a:r>
            <a:endParaRPr lang="en-US" altLang="zh-CN" sz="3600">
              <a:solidFill>
                <a:srgbClr val="030303"/>
              </a:solidFill>
              <a:latin typeface="Roboto"/>
              <a:ea typeface="SimSun" panose="02010600030101010101" pitchFamily="2" charset="-122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sz="3600">
              <a:solidFill>
                <a:srgbClr val="002060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3600">
                <a:solidFill>
                  <a:srgbClr val="002060"/>
                </a:solidFill>
              </a:rPr>
              <a:t>You live within us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3600">
                <a:solidFill>
                  <a:srgbClr val="002060"/>
                </a:solidFill>
              </a:rPr>
              <a:t>Your love promise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3600">
                <a:solidFill>
                  <a:srgbClr val="002060"/>
                </a:solidFill>
              </a:rPr>
              <a:t>I call out on you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3600">
                <a:solidFill>
                  <a:srgbClr val="002060"/>
                </a:solidFill>
              </a:rPr>
              <a:t>No fear in love</a:t>
            </a:r>
          </a:p>
        </p:txBody>
      </p:sp>
      <p:sp>
        <p:nvSpPr>
          <p:cNvPr id="4100" name="AutoShape 4">
            <a:extLst>
              <a:ext uri="{FF2B5EF4-FFF2-40B4-BE49-F238E27FC236}">
                <a16:creationId xmlns:a16="http://schemas.microsoft.com/office/drawing/2014/main" xmlns="" id="{24FB6657-64D7-41DB-B495-851E00C4D2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6094413"/>
            <a:ext cx="1752600" cy="533400"/>
          </a:xfrm>
          <a:prstGeom prst="horizontalScroll">
            <a:avLst>
              <a:gd name="adj" fmla="val 12500"/>
            </a:avLst>
          </a:prstGeom>
          <a:gradFill rotWithShape="0">
            <a:gsLst>
              <a:gs pos="0">
                <a:srgbClr val="0070C0"/>
              </a:gs>
              <a:gs pos="50000">
                <a:schemeClr val="bg1"/>
              </a:gs>
              <a:gs pos="100000">
                <a:srgbClr val="0070C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轉眼仰望耶穌</a:t>
            </a:r>
            <a:r>
              <a:rPr kumimoji="1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1/3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xmlns="" id="{E3CBCDB6-1C7D-4EFD-ADBC-2CC0E3EB77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381000"/>
            <a:ext cx="8496300" cy="54102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CN" altLang="en-US" sz="3600">
                <a:solidFill>
                  <a:srgbClr val="030303"/>
                </a:solidFill>
                <a:latin typeface="Roboto"/>
                <a:ea typeface="SimSun" panose="02010600030101010101" pitchFamily="2" charset="-122"/>
              </a:rPr>
              <a:t>你设立了爱子 </a:t>
            </a:r>
            <a:endParaRPr lang="en-US" altLang="zh-CN" sz="3600">
              <a:solidFill>
                <a:srgbClr val="030303"/>
              </a:solidFill>
              <a:latin typeface="Roboto"/>
              <a:ea typeface="SimSun" panose="02010600030101010101" pitchFamily="2" charset="-122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CN" altLang="en-US" sz="3600">
                <a:solidFill>
                  <a:srgbClr val="030303"/>
                </a:solidFill>
                <a:latin typeface="Roboto"/>
                <a:ea typeface="SimSun" panose="02010600030101010101" pitchFamily="2" charset="-122"/>
              </a:rPr>
              <a:t>为我们作赎罪祭 </a:t>
            </a:r>
            <a:endParaRPr lang="en-US" altLang="zh-CN" sz="3600">
              <a:solidFill>
                <a:srgbClr val="030303"/>
              </a:solidFill>
              <a:latin typeface="Roboto"/>
              <a:ea typeface="SimSun" panose="02010600030101010101" pitchFamily="2" charset="-122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CN" altLang="en-US" sz="3600">
                <a:solidFill>
                  <a:srgbClr val="030303"/>
                </a:solidFill>
                <a:latin typeface="Roboto"/>
                <a:ea typeface="SimSun" panose="02010600030101010101" pitchFamily="2" charset="-122"/>
              </a:rPr>
              <a:t>得生命的冠冕 </a:t>
            </a:r>
            <a:endParaRPr lang="en-US" altLang="zh-CN" sz="3600">
              <a:solidFill>
                <a:srgbClr val="030303"/>
              </a:solidFill>
              <a:latin typeface="Roboto"/>
              <a:ea typeface="SimSun" panose="02010600030101010101" pitchFamily="2" charset="-122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CN" altLang="en-US" sz="3600">
                <a:solidFill>
                  <a:srgbClr val="030303"/>
                </a:solidFill>
                <a:latin typeface="Roboto"/>
                <a:ea typeface="SimSun" panose="02010600030101010101" pitchFamily="2" charset="-122"/>
              </a:rPr>
              <a:t>在爱里面得完全</a:t>
            </a:r>
            <a:endParaRPr lang="en-US" altLang="en-US" sz="3600">
              <a:solidFill>
                <a:srgbClr val="002060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3600">
                <a:solidFill>
                  <a:srgbClr val="002060"/>
                </a:solidFill>
              </a:rPr>
              <a:t>You sent your only son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3600">
                <a:solidFill>
                  <a:srgbClr val="002060"/>
                </a:solidFill>
              </a:rPr>
              <a:t>As sin offering to us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3600">
                <a:solidFill>
                  <a:srgbClr val="002060"/>
                </a:solidFill>
              </a:rPr>
              <a:t>Crown of life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3600">
                <a:solidFill>
                  <a:srgbClr val="002060"/>
                </a:solidFill>
              </a:rPr>
              <a:t>Complete in love</a:t>
            </a:r>
          </a:p>
        </p:txBody>
      </p:sp>
      <p:sp>
        <p:nvSpPr>
          <p:cNvPr id="4100" name="AutoShape 4">
            <a:extLst>
              <a:ext uri="{FF2B5EF4-FFF2-40B4-BE49-F238E27FC236}">
                <a16:creationId xmlns:a16="http://schemas.microsoft.com/office/drawing/2014/main" xmlns="" id="{362FFFC9-2DD0-48E9-80A0-81E87E2B5E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6094413"/>
            <a:ext cx="1752600" cy="533400"/>
          </a:xfrm>
          <a:prstGeom prst="horizontalScroll">
            <a:avLst>
              <a:gd name="adj" fmla="val 12500"/>
            </a:avLst>
          </a:prstGeom>
          <a:gradFill rotWithShape="0">
            <a:gsLst>
              <a:gs pos="0">
                <a:srgbClr val="0070C0"/>
              </a:gs>
              <a:gs pos="50000">
                <a:schemeClr val="bg1"/>
              </a:gs>
              <a:gs pos="100000">
                <a:srgbClr val="0070C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轉眼仰望耶穌</a:t>
            </a:r>
            <a:r>
              <a:rPr kumimoji="1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1/3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>
            <a:extLst>
              <a:ext uri="{FF2B5EF4-FFF2-40B4-BE49-F238E27FC236}">
                <a16:creationId xmlns:a16="http://schemas.microsoft.com/office/drawing/2014/main" xmlns="" id="{CDD3A6D6-D965-4506-99B3-33BAE5E7ED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381000"/>
            <a:ext cx="8496300" cy="54102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CN" altLang="en-US" sz="3600">
                <a:solidFill>
                  <a:srgbClr val="030303"/>
                </a:solidFill>
                <a:latin typeface="Roboto"/>
                <a:ea typeface="SimSun" panose="02010600030101010101" pitchFamily="2" charset="-122"/>
              </a:rPr>
              <a:t>改变我们更新我心 </a:t>
            </a:r>
            <a:endParaRPr lang="en-US" altLang="zh-CN" sz="3600">
              <a:solidFill>
                <a:srgbClr val="030303"/>
              </a:solidFill>
              <a:latin typeface="Roboto"/>
              <a:ea typeface="SimSun" panose="02010600030101010101" pitchFamily="2" charset="-122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CN" altLang="en-US" sz="3600">
                <a:solidFill>
                  <a:srgbClr val="030303"/>
                </a:solidFill>
                <a:latin typeface="Roboto"/>
                <a:ea typeface="SimSun" panose="02010600030101010101" pitchFamily="2" charset="-122"/>
              </a:rPr>
              <a:t>彼此相爱互相宽容 </a:t>
            </a:r>
            <a:endParaRPr lang="en-US" altLang="zh-CN" sz="3600">
              <a:solidFill>
                <a:srgbClr val="030303"/>
              </a:solidFill>
              <a:latin typeface="Roboto"/>
              <a:ea typeface="SimSun" panose="02010600030101010101" pitchFamily="2" charset="-122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CN" altLang="en-US" sz="3600">
                <a:solidFill>
                  <a:srgbClr val="030303"/>
                </a:solidFill>
                <a:latin typeface="Roboto"/>
                <a:ea typeface="SimSun" panose="02010600030101010101" pitchFamily="2" charset="-122"/>
              </a:rPr>
              <a:t>与你相连活在你的爱里 </a:t>
            </a:r>
            <a:endParaRPr lang="en-US" altLang="zh-CN" sz="3600">
              <a:solidFill>
                <a:srgbClr val="030303"/>
              </a:solidFill>
              <a:latin typeface="Roboto"/>
              <a:ea typeface="SimSun" panose="02010600030101010101" pitchFamily="2" charset="-122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CN" altLang="en-US" sz="3600">
                <a:solidFill>
                  <a:srgbClr val="030303"/>
                </a:solidFill>
                <a:latin typeface="Roboto"/>
                <a:ea typeface="SimSun" panose="02010600030101010101" pitchFamily="2" charset="-122"/>
              </a:rPr>
              <a:t>雅伟我爱你到底</a:t>
            </a:r>
            <a:endParaRPr lang="en-US" altLang="en-US" sz="3600">
              <a:solidFill>
                <a:srgbClr val="002060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3600">
                <a:solidFill>
                  <a:srgbClr val="002060"/>
                </a:solidFill>
              </a:rPr>
              <a:t>Change our heart Lord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3600">
                <a:solidFill>
                  <a:srgbClr val="002060"/>
                </a:solidFill>
              </a:rPr>
              <a:t>So we can love each other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3600">
                <a:solidFill>
                  <a:srgbClr val="002060"/>
                </a:solidFill>
              </a:rPr>
              <a:t>Connect with you and live in you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3600">
                <a:solidFill>
                  <a:srgbClr val="002060"/>
                </a:solidFill>
              </a:rPr>
              <a:t>Love you always</a:t>
            </a:r>
          </a:p>
        </p:txBody>
      </p:sp>
      <p:sp>
        <p:nvSpPr>
          <p:cNvPr id="4100" name="AutoShape 4">
            <a:extLst>
              <a:ext uri="{FF2B5EF4-FFF2-40B4-BE49-F238E27FC236}">
                <a16:creationId xmlns:a16="http://schemas.microsoft.com/office/drawing/2014/main" xmlns="" id="{2404F0CC-AF2F-4324-9270-CA465F133D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6094413"/>
            <a:ext cx="1752600" cy="533400"/>
          </a:xfrm>
          <a:prstGeom prst="horizontalScroll">
            <a:avLst>
              <a:gd name="adj" fmla="val 12500"/>
            </a:avLst>
          </a:prstGeom>
          <a:gradFill rotWithShape="0">
            <a:gsLst>
              <a:gs pos="0">
                <a:srgbClr val="0070C0"/>
              </a:gs>
              <a:gs pos="50000">
                <a:schemeClr val="bg1"/>
              </a:gs>
              <a:gs pos="100000">
                <a:srgbClr val="0070C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轉眼仰望耶穌</a:t>
            </a:r>
            <a:r>
              <a:rPr kumimoji="1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1/3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xmlns="" id="{F894CBE3-D70C-4143-A545-4FD4BDF72D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381000"/>
            <a:ext cx="8496300" cy="54102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CN" altLang="en-US" sz="3600">
                <a:solidFill>
                  <a:srgbClr val="030303"/>
                </a:solidFill>
                <a:latin typeface="Roboto"/>
                <a:ea typeface="SimSun" panose="02010600030101010101" pitchFamily="2" charset="-122"/>
              </a:rPr>
              <a:t>你住在我们里 </a:t>
            </a:r>
            <a:endParaRPr lang="en-US" altLang="zh-CN" sz="3600">
              <a:solidFill>
                <a:srgbClr val="030303"/>
              </a:solidFill>
              <a:latin typeface="Roboto"/>
              <a:ea typeface="SimSun" panose="02010600030101010101" pitchFamily="2" charset="-122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CN" altLang="en-US" sz="3600">
                <a:solidFill>
                  <a:srgbClr val="030303"/>
                </a:solidFill>
                <a:latin typeface="Roboto"/>
                <a:ea typeface="SimSun" panose="02010600030101010101" pitchFamily="2" charset="-122"/>
              </a:rPr>
              <a:t>雅伟你爱的应许 </a:t>
            </a:r>
            <a:endParaRPr lang="en-US" altLang="zh-CN" sz="3600">
              <a:solidFill>
                <a:srgbClr val="030303"/>
              </a:solidFill>
              <a:latin typeface="Roboto"/>
              <a:ea typeface="SimSun" panose="02010600030101010101" pitchFamily="2" charset="-122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CN" altLang="en-US" sz="3600">
                <a:solidFill>
                  <a:srgbClr val="030303"/>
                </a:solidFill>
                <a:latin typeface="Roboto"/>
                <a:ea typeface="SimSun" panose="02010600030101010101" pitchFamily="2" charset="-122"/>
              </a:rPr>
              <a:t>在心里呼求你 </a:t>
            </a:r>
            <a:endParaRPr lang="en-US" altLang="zh-CN" sz="3600">
              <a:solidFill>
                <a:srgbClr val="030303"/>
              </a:solidFill>
              <a:latin typeface="Roboto"/>
              <a:ea typeface="SimSun" panose="02010600030101010101" pitchFamily="2" charset="-122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CN" altLang="en-US" sz="3600">
                <a:solidFill>
                  <a:srgbClr val="030303"/>
                </a:solidFill>
                <a:latin typeface="Roboto"/>
                <a:ea typeface="SimSun" panose="02010600030101010101" pitchFamily="2" charset="-122"/>
              </a:rPr>
              <a:t>在你爱里没畏惧</a:t>
            </a:r>
            <a:endParaRPr lang="en-US" altLang="zh-CN" sz="3600">
              <a:solidFill>
                <a:srgbClr val="030303"/>
              </a:solidFill>
              <a:latin typeface="Roboto"/>
              <a:ea typeface="SimSun" panose="02010600030101010101" pitchFamily="2" charset="-122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sz="3600">
              <a:solidFill>
                <a:srgbClr val="002060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3600">
                <a:solidFill>
                  <a:srgbClr val="002060"/>
                </a:solidFill>
              </a:rPr>
              <a:t>You live within us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3600">
                <a:solidFill>
                  <a:srgbClr val="002060"/>
                </a:solidFill>
              </a:rPr>
              <a:t>Your love promise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3600">
                <a:solidFill>
                  <a:srgbClr val="002060"/>
                </a:solidFill>
              </a:rPr>
              <a:t>I call out on you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3600">
                <a:solidFill>
                  <a:srgbClr val="002060"/>
                </a:solidFill>
              </a:rPr>
              <a:t>No fear in love</a:t>
            </a:r>
          </a:p>
        </p:txBody>
      </p:sp>
      <p:sp>
        <p:nvSpPr>
          <p:cNvPr id="4100" name="AutoShape 4">
            <a:extLst>
              <a:ext uri="{FF2B5EF4-FFF2-40B4-BE49-F238E27FC236}">
                <a16:creationId xmlns:a16="http://schemas.microsoft.com/office/drawing/2014/main" xmlns="" id="{626E998B-9E83-4AB9-B645-9372CA95CD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6094413"/>
            <a:ext cx="1752600" cy="533400"/>
          </a:xfrm>
          <a:prstGeom prst="horizontalScroll">
            <a:avLst>
              <a:gd name="adj" fmla="val 12500"/>
            </a:avLst>
          </a:prstGeom>
          <a:gradFill rotWithShape="0">
            <a:gsLst>
              <a:gs pos="0">
                <a:srgbClr val="0070C0"/>
              </a:gs>
              <a:gs pos="50000">
                <a:schemeClr val="bg1"/>
              </a:gs>
              <a:gs pos="100000">
                <a:srgbClr val="0070C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轉眼仰望耶穌</a:t>
            </a:r>
            <a:r>
              <a:rPr kumimoji="1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1/3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>
            <a:extLst>
              <a:ext uri="{FF2B5EF4-FFF2-40B4-BE49-F238E27FC236}">
                <a16:creationId xmlns:a16="http://schemas.microsoft.com/office/drawing/2014/main" xmlns="" id="{3AA27FBA-61A4-48A7-B48F-8B830E4DBB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381000"/>
            <a:ext cx="8496300" cy="54102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CN" altLang="en-US" sz="3600">
                <a:solidFill>
                  <a:srgbClr val="030303"/>
                </a:solidFill>
                <a:latin typeface="Roboto"/>
                <a:ea typeface="SimSun" panose="02010600030101010101" pitchFamily="2" charset="-122"/>
              </a:rPr>
              <a:t>你设立了爱子 </a:t>
            </a:r>
            <a:endParaRPr lang="en-US" altLang="zh-CN" sz="3600">
              <a:solidFill>
                <a:srgbClr val="030303"/>
              </a:solidFill>
              <a:latin typeface="Roboto"/>
              <a:ea typeface="SimSun" panose="02010600030101010101" pitchFamily="2" charset="-122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CN" altLang="en-US" sz="3600">
                <a:solidFill>
                  <a:srgbClr val="030303"/>
                </a:solidFill>
                <a:latin typeface="Roboto"/>
                <a:ea typeface="SimSun" panose="02010600030101010101" pitchFamily="2" charset="-122"/>
              </a:rPr>
              <a:t>为我们作赎罪祭 </a:t>
            </a:r>
            <a:endParaRPr lang="en-US" altLang="zh-CN" sz="3600">
              <a:solidFill>
                <a:srgbClr val="030303"/>
              </a:solidFill>
              <a:latin typeface="Roboto"/>
              <a:ea typeface="SimSun" panose="02010600030101010101" pitchFamily="2" charset="-122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CN" altLang="en-US" sz="3600">
                <a:solidFill>
                  <a:srgbClr val="030303"/>
                </a:solidFill>
                <a:latin typeface="Roboto"/>
                <a:ea typeface="SimSun" panose="02010600030101010101" pitchFamily="2" charset="-122"/>
              </a:rPr>
              <a:t>得生命的冠冕 </a:t>
            </a:r>
            <a:endParaRPr lang="en-US" altLang="zh-CN" sz="3600">
              <a:solidFill>
                <a:srgbClr val="030303"/>
              </a:solidFill>
              <a:latin typeface="Roboto"/>
              <a:ea typeface="SimSun" panose="02010600030101010101" pitchFamily="2" charset="-122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CN" altLang="en-US" sz="3600">
                <a:solidFill>
                  <a:srgbClr val="030303"/>
                </a:solidFill>
                <a:latin typeface="Roboto"/>
                <a:ea typeface="SimSun" panose="02010600030101010101" pitchFamily="2" charset="-122"/>
              </a:rPr>
              <a:t>在爱里面得完全</a:t>
            </a:r>
            <a:endParaRPr lang="en-US" altLang="en-US" sz="3600">
              <a:solidFill>
                <a:srgbClr val="002060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3600">
                <a:solidFill>
                  <a:srgbClr val="002060"/>
                </a:solidFill>
              </a:rPr>
              <a:t>You sent your only son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3600">
                <a:solidFill>
                  <a:srgbClr val="002060"/>
                </a:solidFill>
              </a:rPr>
              <a:t>As sin offering to us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3600">
                <a:solidFill>
                  <a:srgbClr val="002060"/>
                </a:solidFill>
              </a:rPr>
              <a:t>Crown of life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3600">
                <a:solidFill>
                  <a:srgbClr val="002060"/>
                </a:solidFill>
              </a:rPr>
              <a:t>Complete in love</a:t>
            </a:r>
          </a:p>
        </p:txBody>
      </p:sp>
      <p:sp>
        <p:nvSpPr>
          <p:cNvPr id="4100" name="AutoShape 4">
            <a:extLst>
              <a:ext uri="{FF2B5EF4-FFF2-40B4-BE49-F238E27FC236}">
                <a16:creationId xmlns:a16="http://schemas.microsoft.com/office/drawing/2014/main" xmlns="" id="{B1783451-1438-4BAC-A13F-B2B883FACE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6094413"/>
            <a:ext cx="1752600" cy="533400"/>
          </a:xfrm>
          <a:prstGeom prst="horizontalScroll">
            <a:avLst>
              <a:gd name="adj" fmla="val 12500"/>
            </a:avLst>
          </a:prstGeom>
          <a:gradFill rotWithShape="0">
            <a:gsLst>
              <a:gs pos="0">
                <a:srgbClr val="0070C0"/>
              </a:gs>
              <a:gs pos="50000">
                <a:schemeClr val="bg1"/>
              </a:gs>
              <a:gs pos="100000">
                <a:srgbClr val="0070C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轉眼仰望耶穌</a:t>
            </a:r>
            <a:r>
              <a:rPr kumimoji="1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1/3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>
            <a:extLst>
              <a:ext uri="{FF2B5EF4-FFF2-40B4-BE49-F238E27FC236}">
                <a16:creationId xmlns:a16="http://schemas.microsoft.com/office/drawing/2014/main" xmlns="" id="{ECF97C6A-7482-4DF6-A870-5137FD414B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381000"/>
            <a:ext cx="8496300" cy="54102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CN" altLang="en-US" sz="3600">
                <a:solidFill>
                  <a:srgbClr val="030303"/>
                </a:solidFill>
                <a:latin typeface="Roboto"/>
                <a:ea typeface="SimSun" panose="02010600030101010101" pitchFamily="2" charset="-122"/>
              </a:rPr>
              <a:t>改变我们更新我心 </a:t>
            </a:r>
            <a:endParaRPr lang="en-US" altLang="zh-CN" sz="3600">
              <a:solidFill>
                <a:srgbClr val="030303"/>
              </a:solidFill>
              <a:latin typeface="Roboto"/>
              <a:ea typeface="SimSun" panose="02010600030101010101" pitchFamily="2" charset="-122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CN" altLang="en-US" sz="3600">
                <a:solidFill>
                  <a:srgbClr val="030303"/>
                </a:solidFill>
                <a:latin typeface="Roboto"/>
                <a:ea typeface="SimSun" panose="02010600030101010101" pitchFamily="2" charset="-122"/>
              </a:rPr>
              <a:t>彼此相爱互相宽容 </a:t>
            </a:r>
            <a:endParaRPr lang="en-US" altLang="zh-CN" sz="3600">
              <a:solidFill>
                <a:srgbClr val="030303"/>
              </a:solidFill>
              <a:latin typeface="Roboto"/>
              <a:ea typeface="SimSun" panose="02010600030101010101" pitchFamily="2" charset="-122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CN" altLang="en-US" sz="3600">
                <a:solidFill>
                  <a:srgbClr val="030303"/>
                </a:solidFill>
                <a:latin typeface="Roboto"/>
                <a:ea typeface="SimSun" panose="02010600030101010101" pitchFamily="2" charset="-122"/>
              </a:rPr>
              <a:t>与你相连活在你的爱里 </a:t>
            </a:r>
            <a:endParaRPr lang="en-US" altLang="zh-CN" sz="3600">
              <a:solidFill>
                <a:srgbClr val="030303"/>
              </a:solidFill>
              <a:latin typeface="Roboto"/>
              <a:ea typeface="SimSun" panose="02010600030101010101" pitchFamily="2" charset="-122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CN" altLang="en-US" sz="3600">
                <a:solidFill>
                  <a:srgbClr val="030303"/>
                </a:solidFill>
                <a:latin typeface="Roboto"/>
                <a:ea typeface="SimSun" panose="02010600030101010101" pitchFamily="2" charset="-122"/>
              </a:rPr>
              <a:t>雅伟我爱你到底</a:t>
            </a:r>
            <a:endParaRPr lang="en-US" altLang="en-US" sz="3600">
              <a:solidFill>
                <a:srgbClr val="002060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3600">
                <a:solidFill>
                  <a:srgbClr val="002060"/>
                </a:solidFill>
              </a:rPr>
              <a:t>Change our heart Lord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3600">
                <a:solidFill>
                  <a:srgbClr val="002060"/>
                </a:solidFill>
              </a:rPr>
              <a:t>So we can love each other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3600">
                <a:solidFill>
                  <a:srgbClr val="002060"/>
                </a:solidFill>
              </a:rPr>
              <a:t>Connect with you and live in you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3600">
                <a:solidFill>
                  <a:srgbClr val="002060"/>
                </a:solidFill>
              </a:rPr>
              <a:t>Love you always</a:t>
            </a:r>
          </a:p>
        </p:txBody>
      </p:sp>
      <p:sp>
        <p:nvSpPr>
          <p:cNvPr id="4100" name="AutoShape 4">
            <a:extLst>
              <a:ext uri="{FF2B5EF4-FFF2-40B4-BE49-F238E27FC236}">
                <a16:creationId xmlns:a16="http://schemas.microsoft.com/office/drawing/2014/main" xmlns="" id="{4DD033EF-3787-4CEC-86B5-B27EF74CB2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6094413"/>
            <a:ext cx="1752600" cy="533400"/>
          </a:xfrm>
          <a:prstGeom prst="horizontalScroll">
            <a:avLst>
              <a:gd name="adj" fmla="val 12500"/>
            </a:avLst>
          </a:prstGeom>
          <a:gradFill rotWithShape="0">
            <a:gsLst>
              <a:gs pos="0">
                <a:srgbClr val="0070C0"/>
              </a:gs>
              <a:gs pos="50000">
                <a:schemeClr val="bg1"/>
              </a:gs>
              <a:gs pos="100000">
                <a:srgbClr val="0070C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轉眼仰望耶穌</a:t>
            </a:r>
            <a:r>
              <a:rPr kumimoji="1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1/3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xmlns="" id="{D33579E1-4E65-4F05-BE29-3DB1398B22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381000"/>
            <a:ext cx="8496300" cy="54102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CN" altLang="en-US" sz="4000">
                <a:solidFill>
                  <a:srgbClr val="030303"/>
                </a:solidFill>
                <a:latin typeface="Roboto"/>
                <a:ea typeface="SimSun" panose="02010600030101010101" pitchFamily="2" charset="-122"/>
              </a:rPr>
              <a:t>尽心尽性尽意尽力</a:t>
            </a:r>
            <a:endParaRPr lang="en-US" altLang="zh-CN" sz="4000">
              <a:solidFill>
                <a:srgbClr val="030303"/>
              </a:solidFill>
              <a:latin typeface="Roboto"/>
              <a:ea typeface="SimSun" panose="02010600030101010101" pitchFamily="2" charset="-122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CN" altLang="en-US" sz="4000">
                <a:solidFill>
                  <a:srgbClr val="030303"/>
                </a:solidFill>
                <a:latin typeface="Roboto"/>
                <a:ea typeface="SimSun" panose="02010600030101010101" pitchFamily="2" charset="-122"/>
              </a:rPr>
              <a:t> 尽我全人爱你 </a:t>
            </a:r>
            <a:endParaRPr lang="en-US" altLang="zh-CN" sz="4000">
              <a:solidFill>
                <a:srgbClr val="030303"/>
              </a:solidFill>
              <a:latin typeface="Roboto"/>
              <a:ea typeface="SimSun" panose="02010600030101010101" pitchFamily="2" charset="-122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CN" altLang="en-US" sz="4000">
                <a:solidFill>
                  <a:srgbClr val="030303"/>
                </a:solidFill>
                <a:latin typeface="Roboto"/>
                <a:ea typeface="SimSun" panose="02010600030101010101" pitchFamily="2" charset="-122"/>
              </a:rPr>
              <a:t>尽心尽性尽意尽力 </a:t>
            </a:r>
            <a:endParaRPr lang="en-US" altLang="zh-CN" sz="4000">
              <a:solidFill>
                <a:srgbClr val="030303"/>
              </a:solidFill>
              <a:latin typeface="Roboto"/>
              <a:ea typeface="SimSun" panose="02010600030101010101" pitchFamily="2" charset="-122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CN" altLang="en-US" sz="4000">
                <a:solidFill>
                  <a:srgbClr val="030303"/>
                </a:solidFill>
                <a:latin typeface="Roboto"/>
                <a:ea typeface="SimSun" panose="02010600030101010101" pitchFamily="2" charset="-122"/>
              </a:rPr>
              <a:t>尽我全人爱你</a:t>
            </a:r>
            <a:endParaRPr lang="en-US" altLang="zh-CN" sz="4000">
              <a:solidFill>
                <a:srgbClr val="030303"/>
              </a:solidFill>
              <a:latin typeface="Roboto"/>
              <a:ea typeface="SimSun" panose="02010600030101010101" pitchFamily="2" charset="-122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baseline="30000">
                <a:solidFill>
                  <a:srgbClr val="000000"/>
                </a:solidFill>
                <a:latin typeface="system-ui"/>
              </a:rPr>
              <a:t> </a:t>
            </a:r>
            <a:r>
              <a:rPr lang="en-US" altLang="en-US" sz="3600">
                <a:solidFill>
                  <a:srgbClr val="000000"/>
                </a:solidFill>
                <a:latin typeface="system-ui"/>
              </a:rPr>
              <a:t>Love the LORD your God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3600">
                <a:solidFill>
                  <a:srgbClr val="000000"/>
                </a:solidFill>
                <a:latin typeface="system-ui"/>
              </a:rPr>
              <a:t>with all your heart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3600">
                <a:solidFill>
                  <a:srgbClr val="000000"/>
                </a:solidFill>
                <a:latin typeface="system-ui"/>
              </a:rPr>
              <a:t>with all your soul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3600">
                <a:solidFill>
                  <a:srgbClr val="000000"/>
                </a:solidFill>
                <a:latin typeface="system-ui"/>
              </a:rPr>
              <a:t>with all your strength.</a:t>
            </a:r>
            <a:endParaRPr lang="en-US" altLang="en-US" sz="3600">
              <a:solidFill>
                <a:srgbClr val="002060"/>
              </a:solidFill>
            </a:endParaRPr>
          </a:p>
        </p:txBody>
      </p:sp>
      <p:sp>
        <p:nvSpPr>
          <p:cNvPr id="4100" name="AutoShape 4">
            <a:extLst>
              <a:ext uri="{FF2B5EF4-FFF2-40B4-BE49-F238E27FC236}">
                <a16:creationId xmlns:a16="http://schemas.microsoft.com/office/drawing/2014/main" xmlns="" id="{0BF1CF7D-B664-4040-ACD3-9A8B7E0E41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6094413"/>
            <a:ext cx="1752600" cy="533400"/>
          </a:xfrm>
          <a:prstGeom prst="horizontalScroll">
            <a:avLst>
              <a:gd name="adj" fmla="val 12500"/>
            </a:avLst>
          </a:prstGeom>
          <a:gradFill rotWithShape="0">
            <a:gsLst>
              <a:gs pos="0">
                <a:srgbClr val="0070C0"/>
              </a:gs>
              <a:gs pos="50000">
                <a:schemeClr val="bg1"/>
              </a:gs>
              <a:gs pos="100000">
                <a:srgbClr val="0070C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轉眼仰望耶穌</a:t>
            </a:r>
            <a:r>
              <a:rPr kumimoji="1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1/3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>
            <a:extLst>
              <a:ext uri="{FF2B5EF4-FFF2-40B4-BE49-F238E27FC236}">
                <a16:creationId xmlns:a16="http://schemas.microsoft.com/office/drawing/2014/main" xmlns="" id="{FB6040E1-18C9-4A7A-AFD6-7B359BEA6D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381000"/>
            <a:ext cx="8496300" cy="54102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CN" altLang="en-US" sz="3600">
                <a:solidFill>
                  <a:srgbClr val="030303"/>
                </a:solidFill>
                <a:latin typeface="Roboto"/>
                <a:ea typeface="SimSun" panose="02010600030101010101" pitchFamily="2" charset="-122"/>
              </a:rPr>
              <a:t>改变我们更新我心 </a:t>
            </a:r>
            <a:endParaRPr lang="en-US" altLang="zh-CN" sz="3600">
              <a:solidFill>
                <a:srgbClr val="030303"/>
              </a:solidFill>
              <a:latin typeface="Roboto"/>
              <a:ea typeface="SimSun" panose="02010600030101010101" pitchFamily="2" charset="-122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CN" altLang="en-US" sz="3600">
                <a:solidFill>
                  <a:srgbClr val="030303"/>
                </a:solidFill>
                <a:latin typeface="Roboto"/>
                <a:ea typeface="SimSun" panose="02010600030101010101" pitchFamily="2" charset="-122"/>
              </a:rPr>
              <a:t>彼此相爱互相宽容 </a:t>
            </a:r>
            <a:endParaRPr lang="en-US" altLang="zh-CN" sz="3600">
              <a:solidFill>
                <a:srgbClr val="030303"/>
              </a:solidFill>
              <a:latin typeface="Roboto"/>
              <a:ea typeface="SimSun" panose="02010600030101010101" pitchFamily="2" charset="-122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CN" altLang="en-US" sz="3600">
                <a:solidFill>
                  <a:srgbClr val="030303"/>
                </a:solidFill>
                <a:latin typeface="Roboto"/>
                <a:ea typeface="SimSun" panose="02010600030101010101" pitchFamily="2" charset="-122"/>
              </a:rPr>
              <a:t>与你相连活在你的爱里 </a:t>
            </a:r>
            <a:endParaRPr lang="en-US" altLang="zh-CN" sz="3600">
              <a:solidFill>
                <a:srgbClr val="030303"/>
              </a:solidFill>
              <a:latin typeface="Roboto"/>
              <a:ea typeface="SimSun" panose="02010600030101010101" pitchFamily="2" charset="-122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CN" altLang="en-US" sz="3600">
                <a:solidFill>
                  <a:srgbClr val="030303"/>
                </a:solidFill>
                <a:latin typeface="Roboto"/>
                <a:ea typeface="SimSun" panose="02010600030101010101" pitchFamily="2" charset="-122"/>
              </a:rPr>
              <a:t>雅伟我爱你到底</a:t>
            </a:r>
            <a:endParaRPr lang="en-US" altLang="en-US" sz="3600">
              <a:solidFill>
                <a:srgbClr val="002060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3600">
                <a:solidFill>
                  <a:srgbClr val="002060"/>
                </a:solidFill>
              </a:rPr>
              <a:t>Change our heart Lord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3600">
                <a:solidFill>
                  <a:srgbClr val="002060"/>
                </a:solidFill>
              </a:rPr>
              <a:t>So we can love each other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3600">
                <a:solidFill>
                  <a:srgbClr val="002060"/>
                </a:solidFill>
              </a:rPr>
              <a:t>Connect with you and live in you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3600">
                <a:solidFill>
                  <a:srgbClr val="002060"/>
                </a:solidFill>
              </a:rPr>
              <a:t>Love you always</a:t>
            </a:r>
          </a:p>
        </p:txBody>
      </p:sp>
      <p:sp>
        <p:nvSpPr>
          <p:cNvPr id="4100" name="AutoShape 4">
            <a:extLst>
              <a:ext uri="{FF2B5EF4-FFF2-40B4-BE49-F238E27FC236}">
                <a16:creationId xmlns:a16="http://schemas.microsoft.com/office/drawing/2014/main" xmlns="" id="{E6198F02-FD3B-4544-AE27-2CDC21DC3E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6094413"/>
            <a:ext cx="1752600" cy="533400"/>
          </a:xfrm>
          <a:prstGeom prst="horizontalScroll">
            <a:avLst>
              <a:gd name="adj" fmla="val 12500"/>
            </a:avLst>
          </a:prstGeom>
          <a:gradFill rotWithShape="0">
            <a:gsLst>
              <a:gs pos="0">
                <a:srgbClr val="0070C0"/>
              </a:gs>
              <a:gs pos="50000">
                <a:schemeClr val="bg1"/>
              </a:gs>
              <a:gs pos="100000">
                <a:srgbClr val="0070C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轉眼仰望耶穌</a:t>
            </a:r>
            <a:r>
              <a:rPr kumimoji="1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1/3</a:t>
            </a:r>
          </a:p>
        </p:txBody>
      </p:sp>
      <p:pic>
        <p:nvPicPr>
          <p:cNvPr id="4" name="Graphic 2" descr="Heart">
            <a:extLst>
              <a:ext uri="{FF2B5EF4-FFF2-40B4-BE49-F238E27FC236}">
                <a16:creationId xmlns:a16="http://schemas.microsoft.com/office/drawing/2014/main" xmlns="" id="{DAF0F281-95C6-47FD-99A3-C7F169BEC3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53899" y="6443286"/>
            <a:ext cx="460793" cy="414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2558</TotalTime>
  <Words>418</Words>
  <Application>Microsoft Office PowerPoint</Application>
  <PresentationFormat>On-screen Show (4:3)</PresentationFormat>
  <Paragraphs>75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3_Default Design</vt:lpstr>
      <vt:lpstr>爱里没有惧怕  No Fear In Love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THIG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Ming Yu</dc:creator>
  <cp:lastModifiedBy>wangps</cp:lastModifiedBy>
  <cp:revision>442</cp:revision>
  <dcterms:created xsi:type="dcterms:W3CDTF">2012-02-03T13:37:34Z</dcterms:created>
  <dcterms:modified xsi:type="dcterms:W3CDTF">2021-04-11T20:01:26Z</dcterms:modified>
</cp:coreProperties>
</file>